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6"/>
  </p:notesMasterIdLst>
  <p:handoutMasterIdLst>
    <p:handoutMasterId r:id="rId7"/>
  </p:handoutMasterIdLst>
  <p:sldIdLst>
    <p:sldId id="350" r:id="rId5"/>
  </p:sldIdLst>
  <p:sldSz cx="6858000" cy="12192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8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5349E3-2257-46A2-87AA-98208788B886}" type="datetime1">
              <a:rPr lang="it-IT" noProof="0" smtClean="0"/>
              <a:t>24/07/2024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15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70" y="3762106"/>
            <a:ext cx="3089009" cy="269158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3375" b="1" i="0" spc="56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" y="1348892"/>
            <a:ext cx="3430827" cy="10843108"/>
            <a:chOff x="0" y="12289"/>
            <a:chExt cx="3550" cy="3551"/>
          </a:xfrm>
        </p:grpSpPr>
        <p:sp>
          <p:nvSpPr>
            <p:cNvPr id="10" name="Figura a mano libera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11" name="Figura a mano libera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  <p:sp>
        <p:nvSpPr>
          <p:cNvPr id="18" name="Segnaposto tes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81469" y="8088099"/>
            <a:ext cx="3089008" cy="1694821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013" b="0" i="0">
                <a:solidFill>
                  <a:schemeClr val="tx2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3581468" y="7559308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o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-1798141" y="8731712"/>
            <a:ext cx="5260846" cy="1664565"/>
            <a:chOff x="0" y="12289"/>
            <a:chExt cx="3550" cy="3551"/>
          </a:xfrm>
        </p:grpSpPr>
        <p:sp>
          <p:nvSpPr>
            <p:cNvPr id="20" name="Figura a mano libera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1" name="Figura a mano libera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2" name="Figura a mano libera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  <p:sp>
        <p:nvSpPr>
          <p:cNvPr id="32" name="Tito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5" y="1562783"/>
            <a:ext cx="2779581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535781" y="3447303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Segnaposto testo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263" y="4090638"/>
            <a:ext cx="2715288" cy="71860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013" b="0" i="0" spc="0" baseline="0">
                <a:solidFill>
                  <a:schemeClr val="tx2"/>
                </a:solidFill>
                <a:latin typeface="+mj-lt"/>
              </a:defRPr>
            </a:lvl1pPr>
            <a:lvl2pPr marL="257182" indent="0">
              <a:buNone/>
              <a:defRPr sz="1125" b="1"/>
            </a:lvl2pPr>
            <a:lvl3pPr marL="514363" indent="0">
              <a:buNone/>
              <a:defRPr sz="1013" b="1"/>
            </a:lvl3pPr>
            <a:lvl4pPr marL="771544" indent="0">
              <a:buNone/>
              <a:defRPr sz="900" b="1"/>
            </a:lvl4pPr>
            <a:lvl5pPr marL="1028726" indent="0">
              <a:buNone/>
              <a:defRPr sz="900" b="1"/>
            </a:lvl5pPr>
            <a:lvl6pPr marL="1285907" indent="0">
              <a:buNone/>
              <a:defRPr sz="900" b="1"/>
            </a:lvl6pPr>
            <a:lvl7pPr marL="1543088" indent="0">
              <a:buNone/>
              <a:defRPr sz="900" b="1"/>
            </a:lvl7pPr>
            <a:lvl8pPr marL="1800270" indent="0">
              <a:buNone/>
              <a:defRPr sz="900" b="1"/>
            </a:lvl8pPr>
            <a:lvl9pPr marL="2057452" indent="0">
              <a:buNone/>
              <a:defRPr sz="9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5" name="Segnaposto testo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579019" y="4090638"/>
            <a:ext cx="2680216" cy="71860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013" b="0" i="0" spc="0" baseline="0">
                <a:solidFill>
                  <a:schemeClr val="tx2"/>
                </a:solidFill>
                <a:latin typeface="+mj-lt"/>
              </a:defRPr>
            </a:lvl1pPr>
            <a:lvl2pPr marL="257182" indent="0">
              <a:buNone/>
              <a:defRPr sz="1125" b="1"/>
            </a:lvl2pPr>
            <a:lvl3pPr marL="514363" indent="0">
              <a:buNone/>
              <a:defRPr sz="1013" b="1"/>
            </a:lvl3pPr>
            <a:lvl4pPr marL="771544" indent="0">
              <a:buNone/>
              <a:defRPr sz="900" b="1"/>
            </a:lvl4pPr>
            <a:lvl5pPr marL="1028726" indent="0">
              <a:buNone/>
              <a:defRPr sz="900" b="1"/>
            </a:lvl5pPr>
            <a:lvl6pPr marL="1285907" indent="0">
              <a:buNone/>
              <a:defRPr sz="900" b="1"/>
            </a:lvl6pPr>
            <a:lvl7pPr marL="1543088" indent="0">
              <a:buNone/>
              <a:defRPr sz="900" b="1"/>
            </a:lvl7pPr>
            <a:lvl8pPr marL="1800270" indent="0">
              <a:buNone/>
              <a:defRPr sz="900" b="1"/>
            </a:lvl8pPr>
            <a:lvl9pPr marL="2057452" indent="0">
              <a:buNone/>
              <a:defRPr sz="9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7" name="Segnaposto contenuto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263" y="4976259"/>
            <a:ext cx="2715288" cy="3452690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160738" indent="-160738">
              <a:lnSpc>
                <a:spcPct val="100000"/>
              </a:lnSpc>
              <a:buFont typeface="Wingdings" pitchFamily="2" charset="2"/>
              <a:buChar char="§"/>
              <a:defRPr sz="900">
                <a:latin typeface="+mn-lt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8" name="Segnaposto contenuto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579019" y="4976259"/>
            <a:ext cx="2675386" cy="3452690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160738" indent="-160738">
              <a:lnSpc>
                <a:spcPct val="100000"/>
              </a:lnSpc>
              <a:buFont typeface="Wingdings" pitchFamily="2" charset="2"/>
              <a:buChar char="§"/>
              <a:defRPr sz="900">
                <a:latin typeface="+mn-lt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3579019" y="3447303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502031D7-8779-41C9-8C49-1B0BC95C516E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  <p15:guide id="2" pos="3983" userDrawn="1">
          <p15:clr>
            <a:srgbClr val="FBAE40"/>
          </p15:clr>
        </p15:guide>
        <p15:guide id="3" pos="1296" userDrawn="1">
          <p15:clr>
            <a:srgbClr val="FBAE40"/>
          </p15:clr>
        </p15:guide>
        <p15:guide id="4" pos="3227" userDrawn="1">
          <p15:clr>
            <a:srgbClr val="FBAE40"/>
          </p15:clr>
        </p15:guide>
        <p15:guide id="5" pos="1094" userDrawn="1">
          <p15:clr>
            <a:srgbClr val="FBAE40"/>
          </p15:clr>
        </p15:guide>
        <p15:guide id="6" pos="2255" userDrawn="1">
          <p15:clr>
            <a:srgbClr val="FBAE40"/>
          </p15:clr>
        </p15:guide>
        <p15:guide id="7" orient="horz" pos="2176" userDrawn="1">
          <p15:clr>
            <a:srgbClr val="FBAE40"/>
          </p15:clr>
        </p15:guide>
        <p15:guide id="8" orient="horz" pos="2560" userDrawn="1">
          <p15:clr>
            <a:srgbClr val="FBAE40"/>
          </p15:clr>
        </p15:guide>
        <p15:guide id="9" orient="horz" pos="981" userDrawn="1">
          <p15:clr>
            <a:srgbClr val="FBAE40"/>
          </p15:clr>
        </p15:guide>
        <p15:guide id="10" pos="3011" userDrawn="1">
          <p15:clr>
            <a:srgbClr val="FBAE40"/>
          </p15:clr>
        </p15:guide>
        <p15:guide id="11" pos="205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po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-1798141" y="8731712"/>
            <a:ext cx="5260846" cy="1664565"/>
            <a:chOff x="0" y="12289"/>
            <a:chExt cx="3550" cy="3551"/>
          </a:xfrm>
        </p:grpSpPr>
        <p:sp>
          <p:nvSpPr>
            <p:cNvPr id="38" name="Figura a mano libera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39" name="Figura a mano libera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40" name="Figura a mano libera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  <p:sp>
        <p:nvSpPr>
          <p:cNvPr id="32" name="Tito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5" y="1562783"/>
            <a:ext cx="2779581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535781" y="3447303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Segnaposto testo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782" y="4089166"/>
            <a:ext cx="1708018" cy="71860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013" spc="0" baseline="0" dirty="0">
                <a:solidFill>
                  <a:schemeClr val="tx2"/>
                </a:solidFill>
                <a:latin typeface="+mj-lt"/>
              </a:defRPr>
            </a:lvl1pPr>
            <a:lvl2pPr marL="257182" indent="0">
              <a:buNone/>
              <a:defRPr sz="1125" b="1"/>
            </a:lvl2pPr>
            <a:lvl3pPr marL="514363" indent="0">
              <a:buNone/>
              <a:defRPr sz="1013" b="1"/>
            </a:lvl3pPr>
            <a:lvl4pPr marL="771544" indent="0">
              <a:buNone/>
              <a:defRPr sz="900" b="1"/>
            </a:lvl4pPr>
            <a:lvl5pPr marL="1028726" indent="0">
              <a:buNone/>
              <a:defRPr sz="900" b="1"/>
            </a:lvl5pPr>
            <a:lvl6pPr marL="1285907" indent="0">
              <a:buNone/>
              <a:defRPr sz="900" b="1"/>
            </a:lvl6pPr>
            <a:lvl7pPr marL="1543088" indent="0">
              <a:buNone/>
              <a:defRPr sz="900" b="1"/>
            </a:lvl7pPr>
            <a:lvl8pPr marL="1800270" indent="0">
              <a:buNone/>
              <a:defRPr sz="900" b="1"/>
            </a:lvl8pPr>
            <a:lvl9pPr marL="2057452" indent="0">
              <a:buNone/>
              <a:defRPr sz="900" b="1"/>
            </a:lvl9pPr>
          </a:lstStyle>
          <a:p>
            <a:pPr marL="0" lvl="0" indent="0" rtl="0">
              <a:buNone/>
            </a:pPr>
            <a:r>
              <a:rPr lang="it-IT" noProof="0"/>
              <a:t>Fare clic per modificare gli stili del testo dello schema</a:t>
            </a:r>
          </a:p>
        </p:txBody>
      </p:sp>
      <p:sp>
        <p:nvSpPr>
          <p:cNvPr id="27" name="Segnaposto contenuto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782" y="4976259"/>
            <a:ext cx="1708018" cy="3452690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160738" indent="-160738">
              <a:lnSpc>
                <a:spcPct val="100000"/>
              </a:lnSpc>
              <a:buFont typeface="Wingdings" pitchFamily="2" charset="2"/>
              <a:buChar char="§"/>
              <a:defRPr sz="900">
                <a:latin typeface="+mn-lt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0" name="Segnaposto testo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570272" y="4089166"/>
            <a:ext cx="1708018" cy="71860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013" spc="0" baseline="0" dirty="0">
                <a:solidFill>
                  <a:schemeClr val="tx2"/>
                </a:solidFill>
                <a:latin typeface="+mj-lt"/>
              </a:defRPr>
            </a:lvl1pPr>
            <a:lvl2pPr marL="257182" indent="0">
              <a:buNone/>
              <a:defRPr sz="1125" b="1"/>
            </a:lvl2pPr>
            <a:lvl3pPr marL="514363" indent="0">
              <a:buNone/>
              <a:defRPr sz="1013" b="1"/>
            </a:lvl3pPr>
            <a:lvl4pPr marL="771544" indent="0">
              <a:buNone/>
              <a:defRPr sz="900" b="1"/>
            </a:lvl4pPr>
            <a:lvl5pPr marL="1028726" indent="0">
              <a:buNone/>
              <a:defRPr sz="900" b="1"/>
            </a:lvl5pPr>
            <a:lvl6pPr marL="1285907" indent="0">
              <a:buNone/>
              <a:defRPr sz="900" b="1"/>
            </a:lvl6pPr>
            <a:lvl7pPr marL="1543088" indent="0">
              <a:buNone/>
              <a:defRPr sz="900" b="1"/>
            </a:lvl7pPr>
            <a:lvl8pPr marL="1800270" indent="0">
              <a:buNone/>
              <a:defRPr sz="900" b="1"/>
            </a:lvl8pPr>
            <a:lvl9pPr marL="2057452" indent="0">
              <a:buNone/>
              <a:defRPr sz="900" b="1"/>
            </a:lvl9pPr>
          </a:lstStyle>
          <a:p>
            <a:pPr marL="0" lvl="0" indent="0" rtl="0">
              <a:buNone/>
            </a:pPr>
            <a:r>
              <a:rPr lang="it-IT" noProof="0"/>
              <a:t>Fare clic per modificare gli stili del testo dello schema</a:t>
            </a:r>
          </a:p>
        </p:txBody>
      </p:sp>
      <p:sp>
        <p:nvSpPr>
          <p:cNvPr id="21" name="Segnaposto contenuto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2570272" y="4976259"/>
            <a:ext cx="1715978" cy="3452690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160738" indent="-160738">
              <a:lnSpc>
                <a:spcPct val="100000"/>
              </a:lnSpc>
              <a:buFont typeface="Wingdings" pitchFamily="2" charset="2"/>
              <a:buChar char="§"/>
              <a:defRPr sz="900">
                <a:latin typeface="+mn-lt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2" name="Segnaposto testo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605198" y="4089166"/>
            <a:ext cx="1708018" cy="71860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013" spc="0" baseline="0" dirty="0">
                <a:solidFill>
                  <a:schemeClr val="tx2"/>
                </a:solidFill>
                <a:latin typeface="+mj-lt"/>
              </a:defRPr>
            </a:lvl1pPr>
            <a:lvl2pPr marL="257182" indent="0">
              <a:buNone/>
              <a:defRPr sz="1125" b="1"/>
            </a:lvl2pPr>
            <a:lvl3pPr marL="514363" indent="0">
              <a:buNone/>
              <a:defRPr sz="1013" b="1"/>
            </a:lvl3pPr>
            <a:lvl4pPr marL="771544" indent="0">
              <a:buNone/>
              <a:defRPr sz="900" b="1"/>
            </a:lvl4pPr>
            <a:lvl5pPr marL="1028726" indent="0">
              <a:buNone/>
              <a:defRPr sz="900" b="1"/>
            </a:lvl5pPr>
            <a:lvl6pPr marL="1285907" indent="0">
              <a:buNone/>
              <a:defRPr sz="900" b="1"/>
            </a:lvl6pPr>
            <a:lvl7pPr marL="1543088" indent="0">
              <a:buNone/>
              <a:defRPr sz="900" b="1"/>
            </a:lvl7pPr>
            <a:lvl8pPr marL="1800270" indent="0">
              <a:buNone/>
              <a:defRPr sz="900" b="1"/>
            </a:lvl8pPr>
            <a:lvl9pPr marL="2057452" indent="0">
              <a:buNone/>
              <a:defRPr sz="900" b="1"/>
            </a:lvl9pPr>
          </a:lstStyle>
          <a:p>
            <a:pPr marL="0" lvl="0" indent="0" rtl="0">
              <a:buNone/>
            </a:pPr>
            <a:r>
              <a:rPr lang="it-IT" noProof="0"/>
              <a:t>Fare clic per modificare gli stili del testo dello schema</a:t>
            </a:r>
          </a:p>
        </p:txBody>
      </p:sp>
      <p:sp>
        <p:nvSpPr>
          <p:cNvPr id="24" name="Segnaposto contenuto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05198" y="4976259"/>
            <a:ext cx="1708018" cy="3452690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160738" indent="-160738">
              <a:lnSpc>
                <a:spcPct val="100000"/>
              </a:lnSpc>
              <a:buFont typeface="Wingdings" pitchFamily="2" charset="2"/>
              <a:buChar char="§"/>
              <a:defRPr sz="900">
                <a:latin typeface="+mn-lt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2570272" y="3447303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4605197" y="3447303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76D825BC-9803-467D-A049-B47340459F55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  <p15:guide id="2" pos="3983" userDrawn="1">
          <p15:clr>
            <a:srgbClr val="FBAE40"/>
          </p15:clr>
        </p15:guide>
        <p15:guide id="3" pos="1418" userDrawn="1">
          <p15:clr>
            <a:srgbClr val="FBAE40"/>
          </p15:clr>
        </p15:guide>
        <p15:guide id="4" pos="2903" userDrawn="1">
          <p15:clr>
            <a:srgbClr val="FBAE40"/>
          </p15:clr>
        </p15:guide>
        <p15:guide id="7" orient="horz" pos="2176" userDrawn="1">
          <p15:clr>
            <a:srgbClr val="FBAE40"/>
          </p15:clr>
        </p15:guide>
        <p15:guide id="8" orient="horz" pos="2560" userDrawn="1">
          <p15:clr>
            <a:srgbClr val="FBAE40"/>
          </p15:clr>
        </p15:guide>
        <p15:guide id="9" orient="horz" pos="981" userDrawn="1">
          <p15:clr>
            <a:srgbClr val="FBAE40"/>
          </p15:clr>
        </p15:guide>
        <p15:guide id="10" pos="2700" userDrawn="1">
          <p15:clr>
            <a:srgbClr val="FBAE40"/>
          </p15:clr>
        </p15:guide>
        <p15:guide id="11" pos="1620" userDrawn="1">
          <p15:clr>
            <a:srgbClr val="FBAE40"/>
          </p15:clr>
        </p15:guide>
        <p15:guide id="12" orient="horz" pos="311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epilog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o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5" y="1562783"/>
            <a:ext cx="2779581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535781" y="3447303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5782" y="4723385"/>
            <a:ext cx="2721769" cy="1021010"/>
          </a:xfrm>
        </p:spPr>
        <p:txBody>
          <a:bodyPr rtlCol="0">
            <a:no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4989397" y="0"/>
            <a:ext cx="1870430" cy="5911481"/>
            <a:chOff x="0" y="12289"/>
            <a:chExt cx="3550" cy="3551"/>
          </a:xfrm>
        </p:grpSpPr>
        <p:sp>
          <p:nvSpPr>
            <p:cNvPr id="16" name="Figura a mano libera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17" name="Figura a mano libera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18" name="Figura a mano libera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5782" y="4064004"/>
            <a:ext cx="2721769" cy="561627"/>
          </a:xfrm>
        </p:spPr>
        <p:txBody>
          <a:bodyPr rtlCol="0">
            <a:noAutofit/>
          </a:bodyPr>
          <a:lstStyle>
            <a:lvl1pPr>
              <a:buNone/>
              <a:defRPr sz="1013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1" name="Segnaposto testo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6431" y="6829950"/>
            <a:ext cx="2721769" cy="1132007"/>
          </a:xfrm>
        </p:spPr>
        <p:txBody>
          <a:bodyPr rtlCol="0">
            <a:no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2" name="Segnaposto testo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6431" y="6170568"/>
            <a:ext cx="2721769" cy="561627"/>
          </a:xfrm>
        </p:spPr>
        <p:txBody>
          <a:bodyPr rtlCol="0">
            <a:noAutofit/>
          </a:bodyPr>
          <a:lstStyle>
            <a:lvl1pPr>
              <a:buNone/>
              <a:defRPr sz="1013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3" name="Segnaposto testo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5782" y="8920713"/>
            <a:ext cx="2721769" cy="1614827"/>
          </a:xfrm>
        </p:spPr>
        <p:txBody>
          <a:bodyPr rtlCol="0">
            <a:no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4" name="Segnaposto testo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5782" y="8261332"/>
            <a:ext cx="2721769" cy="561627"/>
          </a:xfrm>
        </p:spPr>
        <p:txBody>
          <a:bodyPr rtlCol="0">
            <a:noAutofit/>
          </a:bodyPr>
          <a:lstStyle>
            <a:lvl1pPr>
              <a:buNone/>
              <a:defRPr sz="1013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5" name="Segnaposto testo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99801" y="4723385"/>
            <a:ext cx="2721769" cy="1021010"/>
          </a:xfrm>
        </p:spPr>
        <p:txBody>
          <a:bodyPr rtlCol="0">
            <a:no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6" name="Segnaposto testo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99801" y="4064004"/>
            <a:ext cx="2721769" cy="561627"/>
          </a:xfrm>
        </p:spPr>
        <p:txBody>
          <a:bodyPr rtlCol="0">
            <a:noAutofit/>
          </a:bodyPr>
          <a:lstStyle>
            <a:lvl1pPr>
              <a:buNone/>
              <a:defRPr sz="1013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7" name="Segnaposto testo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801" y="6829948"/>
            <a:ext cx="2721769" cy="1614827"/>
          </a:xfrm>
        </p:spPr>
        <p:txBody>
          <a:bodyPr rtlCol="0">
            <a:no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8" name="Segnaposto testo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599801" y="6170568"/>
            <a:ext cx="2721769" cy="561627"/>
          </a:xfrm>
        </p:spPr>
        <p:txBody>
          <a:bodyPr rtlCol="0">
            <a:noAutofit/>
          </a:bodyPr>
          <a:lstStyle>
            <a:lvl1pPr>
              <a:buNone/>
              <a:defRPr sz="1013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9C67B196-5FCD-421F-B5BA-95F06726A1A9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  <p15:guide id="2" pos="3983" userDrawn="1">
          <p15:clr>
            <a:srgbClr val="FBAE40"/>
          </p15:clr>
        </p15:guide>
        <p15:guide id="3" pos="1296" userDrawn="1">
          <p15:clr>
            <a:srgbClr val="FBAE40"/>
          </p15:clr>
        </p15:guide>
        <p15:guide id="4" pos="3227" userDrawn="1">
          <p15:clr>
            <a:srgbClr val="FBAE40"/>
          </p15:clr>
        </p15:guide>
        <p15:guide id="5" pos="1094" userDrawn="1">
          <p15:clr>
            <a:srgbClr val="FBAE40"/>
          </p15:clr>
        </p15:guide>
        <p15:guide id="6" pos="2255" userDrawn="1">
          <p15:clr>
            <a:srgbClr val="FBAE40"/>
          </p15:clr>
        </p15:guide>
        <p15:guide id="7" orient="horz" pos="2176" userDrawn="1">
          <p15:clr>
            <a:srgbClr val="FBAE40"/>
          </p15:clr>
        </p15:guide>
        <p15:guide id="8" orient="horz" pos="2560" userDrawn="1">
          <p15:clr>
            <a:srgbClr val="FBAE40"/>
          </p15:clr>
        </p15:guide>
        <p15:guide id="9" orient="horz" pos="981" userDrawn="1">
          <p15:clr>
            <a:srgbClr val="FBAE40"/>
          </p15:clr>
        </p15:guide>
        <p15:guide id="10" pos="3011" userDrawn="1">
          <p15:clr>
            <a:srgbClr val="FBAE40"/>
          </p15:clr>
        </p15:guide>
        <p15:guide id="11" pos="205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testo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79056" y="9070339"/>
            <a:ext cx="2764631" cy="1046747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900" b="0" i="0">
                <a:solidFill>
                  <a:schemeClr val="tx2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7" name="Sottotitolo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5538" y="6384179"/>
            <a:ext cx="2758150" cy="1880517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900" b="0" i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3" indent="0" algn="ctr">
              <a:buNone/>
              <a:defRPr sz="1013"/>
            </a:lvl3pPr>
            <a:lvl4pPr marL="771544" indent="0" algn="ctr">
              <a:buNone/>
              <a:defRPr sz="900"/>
            </a:lvl4pPr>
            <a:lvl5pPr marL="1028726" indent="0" algn="ctr">
              <a:buNone/>
              <a:defRPr sz="900"/>
            </a:lvl5pPr>
            <a:lvl6pPr marL="1285907" indent="0" algn="ctr">
              <a:buNone/>
              <a:defRPr sz="900"/>
            </a:lvl6pPr>
            <a:lvl7pPr marL="1543088" indent="0" algn="ctr">
              <a:buNone/>
              <a:defRPr sz="900"/>
            </a:lvl7pPr>
            <a:lvl8pPr marL="1800270" indent="0" algn="ctr">
              <a:buNone/>
              <a:defRPr sz="900"/>
            </a:lvl8pPr>
            <a:lvl9pPr marL="2057452" indent="0" algn="ctr">
              <a:buNone/>
              <a:defRPr sz="9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26" name="Titolo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5538" y="3864285"/>
            <a:ext cx="2758150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3879056" y="5748805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Segnaposto immagine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429000" cy="12192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4989397" y="0"/>
            <a:ext cx="1870430" cy="5911481"/>
            <a:chOff x="0" y="12289"/>
            <a:chExt cx="3550" cy="3551"/>
          </a:xfrm>
        </p:grpSpPr>
        <p:sp>
          <p:nvSpPr>
            <p:cNvPr id="31" name="Figura a mano libera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32" name="Figura a mano libera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33" name="Figura a mano libera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ine del gior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3579019" y="0"/>
            <a:ext cx="3278980" cy="5752181"/>
            <a:chOff x="5612972" y="1"/>
            <a:chExt cx="6615961" cy="3672246"/>
          </a:xfrm>
        </p:grpSpPr>
        <p:sp>
          <p:nvSpPr>
            <p:cNvPr id="7" name="Forma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8" name="Figura a mano libera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9" name="Figura a mano libera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10" name="Figura a mano libera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11" name="Figura a mano libera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  <p:sp>
        <p:nvSpPr>
          <p:cNvPr id="12" name="Titolo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5" y="1562783"/>
            <a:ext cx="2779581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 spc="28" baseline="0"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535781" y="3439387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Segnaposto testo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5781" y="5010304"/>
            <a:ext cx="1200150" cy="65659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5" name="Segnaposto testo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5781" y="3928534"/>
            <a:ext cx="1200150" cy="3659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2060462" y="3447303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Segnaposto testo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60462" y="5010304"/>
            <a:ext cx="1197088" cy="65659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8" name="Segnaposto testo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60462" y="3928534"/>
            <a:ext cx="1197088" cy="3659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535781" y="7552213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Segnaposto testo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5781" y="9122309"/>
            <a:ext cx="1200150" cy="65659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2" name="Segnaposto testo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35781" y="8040543"/>
            <a:ext cx="1200150" cy="3659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2060462" y="7559308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Segnaposto testo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060462" y="9122309"/>
            <a:ext cx="1197088" cy="65659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5" name="Segnaposto testo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060462" y="8040543"/>
            <a:ext cx="1197088" cy="3659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3581468" y="7559308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Segnaposto testo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81468" y="9122309"/>
            <a:ext cx="1197700" cy="65659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8" name="Segnaposto testo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581468" y="8040543"/>
            <a:ext cx="1197700" cy="3659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3AE24FE1-1FB1-4CCE-8AE0-20974EE52244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-1798141" y="8731712"/>
            <a:ext cx="5260846" cy="1664565"/>
            <a:chOff x="0" y="12289"/>
            <a:chExt cx="3550" cy="3551"/>
          </a:xfrm>
        </p:grpSpPr>
        <p:sp>
          <p:nvSpPr>
            <p:cNvPr id="15" name="Figura a mano libera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16" name="Figura a mano libera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19" name="Figura a mano libera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  <p:sp>
        <p:nvSpPr>
          <p:cNvPr id="14" name="Segnaposto immagine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29000" y="-40077"/>
            <a:ext cx="3429000" cy="12272153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5" y="1562783"/>
            <a:ext cx="2779581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535781" y="3447303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Segnaposto testo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5781" y="4069979"/>
            <a:ext cx="2571751" cy="4969301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900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D4FC45D6-6DD7-454C-8347-13F10006374F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  <p15:guide id="6" pos="1958" userDrawn="1">
          <p15:clr>
            <a:srgbClr val="FBAE40"/>
          </p15:clr>
        </p15:guide>
        <p15:guide id="7" orient="horz" pos="2560" userDrawn="1">
          <p15:clr>
            <a:srgbClr val="FBAE40"/>
          </p15:clr>
        </p15:guide>
        <p15:guide id="9" orient="horz" pos="2176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immagine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6857999" cy="12192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6595" y="5414115"/>
            <a:ext cx="2779581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306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4024531" y="7118005"/>
            <a:ext cx="1200150" cy="7097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5349242" y="-5"/>
            <a:ext cx="1508759" cy="4768423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igura a mano libera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4" name="Figura a mano libera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5" name="Figura a mano libera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96" userDrawn="1">
          <p15:clr>
            <a:srgbClr val="FBAE40"/>
          </p15:clr>
        </p15:guide>
        <p15:guide id="3" pos="2444" userDrawn="1">
          <p15:clr>
            <a:srgbClr val="FBAE40"/>
          </p15:clr>
        </p15:guide>
        <p15:guide id="4" pos="2565" userDrawn="1">
          <p15:clr>
            <a:srgbClr val="FBAE40"/>
          </p15:clr>
        </p15:guide>
        <p15:guide id="8" orient="horz" pos="328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grafico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35781" y="3447303"/>
            <a:ext cx="5823456" cy="730791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sull'icona per inserire un grafico</a:t>
            </a:r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5" y="1562783"/>
            <a:ext cx="2779581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F3BF239B-6208-4E27-A10A-A644314EEF97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  <p15:guide id="2" pos="3983" userDrawn="1">
          <p15:clr>
            <a:srgbClr val="FBAE40"/>
          </p15:clr>
        </p15:guide>
        <p15:guide id="3" pos="1620" userDrawn="1">
          <p15:clr>
            <a:srgbClr val="FBAE40"/>
          </p15:clr>
        </p15:guide>
        <p15:guide id="4" pos="2903" userDrawn="1">
          <p15:clr>
            <a:srgbClr val="FBAE40"/>
          </p15:clr>
        </p15:guide>
        <p15:guide id="5" pos="1418" userDrawn="1">
          <p15:clr>
            <a:srgbClr val="FBAE40"/>
          </p15:clr>
        </p15:guide>
        <p15:guide id="6" pos="2700" userDrawn="1">
          <p15:clr>
            <a:srgbClr val="FBAE40"/>
          </p15:clr>
        </p15:guide>
        <p15:guide id="7" orient="horz" pos="2176" userDrawn="1">
          <p15:clr>
            <a:srgbClr val="FBAE40"/>
          </p15:clr>
        </p15:guide>
        <p15:guide id="8" orient="horz" pos="2475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o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5" y="1562783"/>
            <a:ext cx="2779581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9" name="Segnaposto tabella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35782" y="3928538"/>
            <a:ext cx="5786438" cy="4609972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una tabella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8A5CF684-8E61-4B5D-8931-93FED32AA3F6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  <p15:guide id="2" pos="3983" userDrawn="1">
          <p15:clr>
            <a:srgbClr val="FBAE40"/>
          </p15:clr>
        </p15:guide>
        <p15:guide id="3" pos="1620" userDrawn="1">
          <p15:clr>
            <a:srgbClr val="FBAE40"/>
          </p15:clr>
        </p15:guide>
        <p15:guide id="4" pos="2903" userDrawn="1">
          <p15:clr>
            <a:srgbClr val="FBAE40"/>
          </p15:clr>
        </p15:guide>
        <p15:guide id="5" pos="1418" userDrawn="1">
          <p15:clr>
            <a:srgbClr val="FBAE40"/>
          </p15:clr>
        </p15:guide>
        <p15:guide id="6" pos="2700" userDrawn="1">
          <p15:clr>
            <a:srgbClr val="FBAE40"/>
          </p15:clr>
        </p15:guide>
        <p15:guide id="7" orient="horz" pos="2176" userDrawn="1">
          <p15:clr>
            <a:srgbClr val="FBAE40"/>
          </p15:clr>
        </p15:guide>
        <p15:guide id="8" orient="horz" pos="2475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zion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2" y="4402671"/>
            <a:ext cx="4011930" cy="5848837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1575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0" name="Casella di testo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393721" y="974740"/>
            <a:ext cx="894022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1250" b="1" noProof="0">
                <a:solidFill>
                  <a:schemeClr val="bg1"/>
                </a:solidFill>
              </a:rPr>
              <a:t>"</a:t>
            </a:r>
          </a:p>
        </p:txBody>
      </p: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3579019" y="0"/>
            <a:ext cx="3278980" cy="5752181"/>
            <a:chOff x="5612972" y="1"/>
            <a:chExt cx="6615961" cy="3672246"/>
          </a:xfrm>
        </p:grpSpPr>
        <p:sp>
          <p:nvSpPr>
            <p:cNvPr id="19" name="Forma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0" name="Figura a mano libera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1" name="Figura a mano libera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2" name="Figura a mano libera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3" name="Figura a mano libera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-1798141" y="8731712"/>
            <a:ext cx="5260846" cy="1664565"/>
            <a:chOff x="0" y="12289"/>
            <a:chExt cx="3550" cy="3551"/>
          </a:xfrm>
        </p:grpSpPr>
        <p:sp>
          <p:nvSpPr>
            <p:cNvPr id="25" name="Figura a mano libera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6" name="Figura a mano libera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7" name="Figura a mano libera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  <p15:guide id="2" pos="3983" userDrawn="1">
          <p15:clr>
            <a:srgbClr val="FBAE40"/>
          </p15:clr>
        </p15:guide>
        <p15:guide id="3" pos="1620" userDrawn="1">
          <p15:clr>
            <a:srgbClr val="FBAE40"/>
          </p15:clr>
        </p15:guide>
        <p15:guide id="4" pos="2903" userDrawn="1">
          <p15:clr>
            <a:srgbClr val="FBAE40"/>
          </p15:clr>
        </p15:guide>
        <p15:guide id="5" pos="1418" userDrawn="1">
          <p15:clr>
            <a:srgbClr val="FBAE40"/>
          </p15:clr>
        </p15:guide>
        <p15:guide id="6" pos="2700" userDrawn="1">
          <p15:clr>
            <a:srgbClr val="FBAE40"/>
          </p15:clr>
        </p15:guide>
        <p15:guide id="7" orient="horz" pos="2773" userDrawn="1">
          <p15:clr>
            <a:srgbClr val="FBAE40"/>
          </p15:clr>
        </p15:guide>
        <p15:guide id="8" orient="horz" pos="3115" userDrawn="1">
          <p15:clr>
            <a:srgbClr val="FBAE40"/>
          </p15:clr>
        </p15:guide>
        <p15:guide id="9" orient="horz" pos="221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o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-1798141" y="8731712"/>
            <a:ext cx="5260846" cy="1664565"/>
            <a:chOff x="0" y="12289"/>
            <a:chExt cx="3550" cy="3551"/>
          </a:xfrm>
        </p:grpSpPr>
        <p:sp>
          <p:nvSpPr>
            <p:cNvPr id="26" name="Figura a mano libera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7" name="Figura a mano libera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36" name="Figura a mano libera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  <p:sp>
        <p:nvSpPr>
          <p:cNvPr id="38" name="Segnaposto immagine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36778" y="4574019"/>
            <a:ext cx="1191513" cy="3621719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61" name="Titolo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3" y="1562783"/>
            <a:ext cx="4236906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535781" y="3447303"/>
            <a:ext cx="120015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Segnaposto immagine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057785" y="4574019"/>
            <a:ext cx="1191513" cy="3621719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72" name="Segnaposto testo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5781" y="9587856"/>
            <a:ext cx="1200150" cy="65659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3" name="Segnaposto testo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5781" y="8865327"/>
            <a:ext cx="1200150" cy="365932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225"/>
              </a:spcBef>
              <a:buNone/>
              <a:defRPr sz="1013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4" name="Segnaposto testo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0462" y="9587856"/>
            <a:ext cx="1197088" cy="65659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5" name="Segnaposto testo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60462" y="8865327"/>
            <a:ext cx="1197088" cy="365932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225"/>
              </a:spcBef>
              <a:buNone/>
              <a:defRPr sz="1013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6" name="Segnaposto testo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81468" y="9587856"/>
            <a:ext cx="1197700" cy="65659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7" name="Segnaposto testo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581468" y="8865327"/>
            <a:ext cx="1197700" cy="365932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225"/>
              </a:spcBef>
              <a:buNone/>
              <a:defRPr sz="1013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8" name="Segnaposto testo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4518" y="9587856"/>
            <a:ext cx="1197700" cy="65659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79" name="Segnaposto testo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124518" y="8865327"/>
            <a:ext cx="1197700" cy="365932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225"/>
              </a:spcBef>
              <a:buNone/>
              <a:defRPr sz="1013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3579019" y="0"/>
            <a:ext cx="3278980" cy="5752181"/>
            <a:chOff x="5612972" y="1"/>
            <a:chExt cx="6615961" cy="3672246"/>
          </a:xfrm>
        </p:grpSpPr>
        <p:sp>
          <p:nvSpPr>
            <p:cNvPr id="28" name="Forma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29" name="Figura a mano libera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30" name="Figura a mano libera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31" name="Figura a mano libera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  <p:sp>
          <p:nvSpPr>
            <p:cNvPr id="32" name="Figura a mano libera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it-IT" sz="1013" noProof="0"/>
            </a:p>
          </p:txBody>
        </p:sp>
      </p:grpSp>
      <p:sp>
        <p:nvSpPr>
          <p:cNvPr id="66" name="Segnaposto immagine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78791" y="4574019"/>
            <a:ext cx="1191513" cy="3621719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69" name="Segnaposto immagine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125515" y="4574019"/>
            <a:ext cx="1191513" cy="3621719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3666C989-0F81-40B8-B42B-1B7E4467F468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  <p15:guide id="2" pos="3983" userDrawn="1">
          <p15:clr>
            <a:srgbClr val="FBAE40"/>
          </p15:clr>
        </p15:guide>
        <p15:guide id="3" pos="1296" userDrawn="1">
          <p15:clr>
            <a:srgbClr val="FBAE40"/>
          </p15:clr>
        </p15:guide>
        <p15:guide id="4" pos="2255" userDrawn="1">
          <p15:clr>
            <a:srgbClr val="FBAE40"/>
          </p15:clr>
        </p15:guide>
        <p15:guide id="5" pos="1094" userDrawn="1">
          <p15:clr>
            <a:srgbClr val="FBAE40"/>
          </p15:clr>
        </p15:guide>
        <p15:guide id="6" pos="2052" userDrawn="1">
          <p15:clr>
            <a:srgbClr val="FBAE40"/>
          </p15:clr>
        </p15:guide>
        <p15:guide id="7" orient="horz" pos="2475" userDrawn="1">
          <p15:clr>
            <a:srgbClr val="FBAE40"/>
          </p15:clr>
        </p15:guide>
        <p15:guide id="8" orient="horz" pos="981" userDrawn="1">
          <p15:clr>
            <a:srgbClr val="FBAE40"/>
          </p15:clr>
        </p15:guide>
        <p15:guide id="9" orient="horz" pos="2176" userDrawn="1">
          <p15:clr>
            <a:srgbClr val="FBAE40"/>
          </p15:clr>
        </p15:guide>
        <p15:guide id="10" pos="3011" userDrawn="1">
          <p15:clr>
            <a:srgbClr val="FBAE40"/>
          </p15:clr>
        </p15:guide>
        <p15:guide id="11" pos="3227" userDrawn="1">
          <p15:clr>
            <a:srgbClr val="FBAE40"/>
          </p15:clr>
        </p15:guide>
        <p15:guide id="12" orient="horz" pos="5163" userDrawn="1">
          <p15:clr>
            <a:srgbClr val="FBAE40"/>
          </p15:clr>
        </p15:guide>
        <p15:guide id="13" orient="horz" pos="285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quenza temporal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588352" y="3935614"/>
            <a:ext cx="1202" cy="32512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3476527" y="3935614"/>
            <a:ext cx="6245" cy="32512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4919413" y="6941710"/>
            <a:ext cx="1202" cy="32512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2031237" y="6926117"/>
            <a:ext cx="1202" cy="32512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olo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5" y="1562783"/>
            <a:ext cx="2779581" cy="1085979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96" name="Segnaposto testo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9537" y="5217522"/>
            <a:ext cx="1200150" cy="656590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97" name="Segnaposto testo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537" y="4566558"/>
            <a:ext cx="1200150" cy="3659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225"/>
              </a:spcBef>
              <a:buNone/>
              <a:defRPr sz="1013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02" name="Segnaposto testo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192512" y="9044139"/>
            <a:ext cx="1200150" cy="656590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03" name="Segnaposto testo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192512" y="8358950"/>
            <a:ext cx="1200150" cy="365932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225"/>
              </a:spcBef>
              <a:buNone/>
              <a:defRPr lang="en-US" sz="1013" spc="0" baseline="0" dirty="0"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marL="0" lvl="0" indent="0" rtl="0">
              <a:spcBef>
                <a:spcPts val="225"/>
              </a:spcBef>
              <a:buNone/>
            </a:pPr>
            <a:r>
              <a:rPr lang="it-IT" noProof="0"/>
              <a:t>Fare clic per modificare gli stili del testo dello schema</a:t>
            </a:r>
          </a:p>
        </p:txBody>
      </p:sp>
      <p:sp>
        <p:nvSpPr>
          <p:cNvPr id="106" name="Segnaposto testo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063462" y="9044139"/>
            <a:ext cx="1200150" cy="656590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07" name="Segnaposto testo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063462" y="8358950"/>
            <a:ext cx="1200150" cy="365932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225"/>
              </a:spcBef>
              <a:buNone/>
              <a:defRPr lang="en-US" sz="1013" spc="0" baseline="0" dirty="0"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marL="0" lvl="0" indent="0" rtl="0">
              <a:spcBef>
                <a:spcPts val="225"/>
              </a:spcBef>
              <a:buNone/>
            </a:pPr>
            <a:r>
              <a:rPr lang="it-IT" noProof="0"/>
              <a:t>Fare clic per modificare gli stili del testo dello schema</a:t>
            </a:r>
          </a:p>
        </p:txBody>
      </p:sp>
      <p:sp>
        <p:nvSpPr>
          <p:cNvPr id="108" name="Segnaposto testo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3621455" y="5217522"/>
            <a:ext cx="1200150" cy="656590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09" name="Segnaposto testo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621455" y="4566558"/>
            <a:ext cx="1200150" cy="3659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225"/>
              </a:spcBef>
              <a:buNone/>
              <a:defRPr sz="1013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544325" y="7055609"/>
            <a:ext cx="5779956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tangolo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542433" y="6903540"/>
            <a:ext cx="91840" cy="2902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013" noProof="0"/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1986520" y="6919133"/>
            <a:ext cx="91840" cy="2902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013" noProof="0"/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3430607" y="6903540"/>
            <a:ext cx="91840" cy="2902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013" noProof="0"/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4874696" y="6919133"/>
            <a:ext cx="91840" cy="2902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013" noProof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52BA2D4C-972A-4C69-91F7-61BA2355BE49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38" userDrawn="1">
          <p15:clr>
            <a:srgbClr val="FBAE40"/>
          </p15:clr>
        </p15:guide>
        <p15:guide id="2" pos="3983" userDrawn="1">
          <p15:clr>
            <a:srgbClr val="FBAE40"/>
          </p15:clr>
        </p15:guide>
        <p15:guide id="3" pos="1620" userDrawn="1">
          <p15:clr>
            <a:srgbClr val="FBAE40"/>
          </p15:clr>
        </p15:guide>
        <p15:guide id="4" pos="2903" userDrawn="1">
          <p15:clr>
            <a:srgbClr val="FBAE40"/>
          </p15:clr>
        </p15:guide>
        <p15:guide id="5" pos="1418" userDrawn="1">
          <p15:clr>
            <a:srgbClr val="FBAE40"/>
          </p15:clr>
        </p15:guide>
        <p15:guide id="6" pos="2700" userDrawn="1">
          <p15:clr>
            <a:srgbClr val="FBAE40"/>
          </p15:clr>
        </p15:guide>
        <p15:guide id="7" orient="horz" pos="2176" userDrawn="1">
          <p15:clr>
            <a:srgbClr val="FBAE40"/>
          </p15:clr>
        </p15:guide>
        <p15:guide id="8" orient="horz" pos="6699" userDrawn="1">
          <p15:clr>
            <a:srgbClr val="FBAE40"/>
          </p15:clr>
        </p15:guide>
        <p15:guide id="9" orient="horz" pos="981" userDrawn="1">
          <p15:clr>
            <a:srgbClr val="FBAE40"/>
          </p15:clr>
        </p15:guide>
        <p15:guide id="10" orient="horz" pos="2688" userDrawn="1">
          <p15:clr>
            <a:srgbClr val="FBAE40"/>
          </p15:clr>
        </p15:guide>
        <p15:guide id="11" orient="horz" pos="503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97" y="3245556"/>
            <a:ext cx="5840016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12" name="Segnaposto titolo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781" y="649112"/>
            <a:ext cx="5850731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0" name="Segnaposto data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83067" y="11257281"/>
            <a:ext cx="738664" cy="4402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19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88057A85-AB1C-4034-8542-1913E4094AA8}" type="datetime4">
              <a:rPr lang="it-IT" noProof="0" smtClean="0">
                <a:latin typeface="+mn-lt"/>
              </a:rPr>
              <a:t>24 luglio 2024</a:t>
            </a:fld>
            <a:endParaRPr lang="it-IT" noProof="0">
              <a:latin typeface="+mn-lt"/>
            </a:endParaRPr>
          </a:p>
        </p:txBody>
      </p:sp>
      <p:sp>
        <p:nvSpPr>
          <p:cNvPr id="31" name="Segnaposto piè di pagina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40819" y="11257281"/>
            <a:ext cx="842248" cy="4402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19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Relazione annuale</a:t>
            </a:r>
            <a:endParaRPr lang="it-IT" b="0" noProof="0"/>
          </a:p>
        </p:txBody>
      </p:sp>
      <p:sp>
        <p:nvSpPr>
          <p:cNvPr id="32" name="Segnaposto numero diapositiva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6499" y="11257281"/>
            <a:ext cx="294323" cy="4402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19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noProof="0" smtClean="0"/>
              <a:pPr rtl="0"/>
              <a:t>‹N›</a:t>
            </a:fld>
            <a:endParaRPr lang="it-IT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514363" rtl="0" eaLnBrk="1" latinLnBrk="0" hangingPunct="1">
        <a:lnSpc>
          <a:spcPct val="90000"/>
        </a:lnSpc>
        <a:spcBef>
          <a:spcPct val="0"/>
        </a:spcBef>
        <a:buNone/>
        <a:defRPr sz="2475" b="1" i="0" kern="1200" spc="56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8591" indent="-128591" algn="l" defTabSz="51436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385772" indent="-128591" algn="l" defTabSz="51436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642954" indent="-128591" algn="l" defTabSz="51436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900136" indent="-128591" algn="l" defTabSz="51436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1157317" indent="-128591" algn="l" defTabSz="51436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1414499" indent="-128591" algn="l" defTabSz="51436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0" indent="-128591" algn="l" defTabSz="51436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1" indent="-128591" algn="l" defTabSz="51436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42" indent="-128591" algn="l" defTabSz="51436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3" algn="l" defTabSz="5143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4" algn="l" defTabSz="5143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6" algn="l" defTabSz="5143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07" algn="l" defTabSz="5143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88" algn="l" defTabSz="5143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0" algn="l" defTabSz="5143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2" algn="l" defTabSz="5143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35" userDrawn="1">
          <p15:clr>
            <a:srgbClr val="547EBF"/>
          </p15:clr>
        </p15:guide>
        <p15:guide id="4" orient="horz" pos="427" userDrawn="1">
          <p15:clr>
            <a:srgbClr val="547EBF"/>
          </p15:clr>
        </p15:guide>
        <p15:guide id="5" pos="4185" userDrawn="1">
          <p15:clr>
            <a:srgbClr val="547EBF"/>
          </p15:clr>
        </p15:guide>
        <p15:guide id="6" orient="horz" pos="7253" userDrawn="1">
          <p15:clr>
            <a:srgbClr val="547EBF"/>
          </p15:clr>
        </p15:guide>
        <p15:guide id="7" pos="338" userDrawn="1">
          <p15:clr>
            <a:srgbClr val="547EBF"/>
          </p15:clr>
        </p15:guide>
        <p15:guide id="8" pos="2093" userDrawn="1">
          <p15:clr>
            <a:srgbClr val="547EBF"/>
          </p15:clr>
        </p15:guide>
        <p15:guide id="9" pos="1188" userDrawn="1">
          <p15:clr>
            <a:srgbClr val="547EBF"/>
          </p15:clr>
        </p15:guide>
        <p15:guide id="10" pos="1040" userDrawn="1">
          <p15:clr>
            <a:srgbClr val="547EBF"/>
          </p15:clr>
        </p15:guide>
        <p15:guide id="11" pos="3132" userDrawn="1">
          <p15:clr>
            <a:srgbClr val="547EBF"/>
          </p15:clr>
        </p15:guide>
        <p15:guide id="12" pos="3281" userDrawn="1">
          <p15:clr>
            <a:srgbClr val="547EBF"/>
          </p15:clr>
        </p15:guide>
        <p15:guide id="13" pos="2795" userDrawn="1">
          <p15:clr>
            <a:srgbClr val="9FCC3B"/>
          </p15:clr>
        </p15:guide>
        <p15:guide id="14" pos="2930" userDrawn="1">
          <p15:clr>
            <a:srgbClr val="9FCC3B"/>
          </p15:clr>
        </p15:guide>
        <p15:guide id="15" pos="1526" userDrawn="1">
          <p15:clr>
            <a:srgbClr val="9FCC3B"/>
          </p15:clr>
        </p15:guide>
        <p15:guide id="16" pos="1391" userDrawn="1">
          <p15:clr>
            <a:srgbClr val="9FCC3B"/>
          </p15:clr>
        </p15:guide>
        <p15:guide id="17" pos="22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nipi.it/index.php/master/dettaglio/5165?Itemid=954" TargetMode="External"/><Relationship Id="rId5" Type="http://schemas.openxmlformats.org/officeDocument/2006/relationships/hyperlink" Target="mailto:angelo.gazzano@unipi.it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323850"/>
            <a:ext cx="5506915" cy="7980701"/>
          </a:xfrm>
        </p:spPr>
        <p:txBody>
          <a:bodyPr rtlCol="0"/>
          <a:lstStyle/>
          <a:p>
            <a:pPr algn="ctr" rtl="0"/>
            <a:br>
              <a:rPr kumimoji="0" lang="it-IT" sz="3375" b="1" i="0" u="none" strike="noStrike" kern="1200" cap="none" spc="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it-IT" sz="3375" b="1" i="0" u="none" strike="noStrike" kern="1200" cap="none" spc="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Master Universitario</a:t>
            </a:r>
            <a:br>
              <a:rPr kumimoji="0" lang="it-IT" sz="3375" b="1" i="0" u="none" strike="noStrike" kern="1200" cap="none" spc="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</a:br>
            <a:r>
              <a:rPr kumimoji="0" lang="it-IT" sz="3375" b="1" i="0" u="none" strike="noStrike" kern="1200" cap="none" spc="56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ETOLOGIA CLINICA VETERINARIA</a:t>
            </a:r>
            <a:br>
              <a:rPr lang="it-IT" dirty="0"/>
            </a:br>
            <a:r>
              <a:rPr lang="it-IT" sz="2000" dirty="0"/>
              <a:t>Orario lezioni</a:t>
            </a:r>
            <a:br>
              <a:rPr lang="it-IT" sz="2000" dirty="0"/>
            </a:br>
            <a:r>
              <a:rPr lang="it-IT" sz="2000" dirty="0"/>
              <a:t>7 marzo 2025 – 12 luglio 2026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Venerdì ore 14.00-19.00. Sabato: 9.00-13.00 e 14.00-19.00. Domenica: 9.00-13.00.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>
                <a:solidFill>
                  <a:srgbClr val="FF0000"/>
                </a:solidFill>
              </a:rPr>
              <a:t>40 posti disponibili per Medici Veterinari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Quota di iscrizione: 4.000 € pagabili in 3 rate</a:t>
            </a:r>
            <a:br>
              <a:rPr lang="it-IT" sz="2000" dirty="0"/>
            </a:br>
            <a:r>
              <a:rPr lang="it-IT" sz="2000" dirty="0"/>
              <a:t>6 borse di studio di 1000,00 €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>
                <a:solidFill>
                  <a:srgbClr val="FF0000"/>
                </a:solidFill>
              </a:rPr>
              <a:t>Termine iscrizioni: 20 gennaio 2025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 lezioni si svolgono presso il Dipartimento di Scienze Veterinarie di Pisa -  Viale delle Piagge 2</a:t>
            </a:r>
            <a:br>
              <a:rPr lang="it-IT" sz="2000" dirty="0"/>
            </a:br>
            <a:br>
              <a:rPr lang="it-IT" sz="2000" dirty="0"/>
            </a:br>
            <a:br>
              <a:rPr lang="it-IT" sz="2000" dirty="0"/>
            </a:br>
            <a:endParaRPr lang="it-IT" dirty="0"/>
          </a:p>
        </p:txBody>
      </p:sp>
      <p:pic>
        <p:nvPicPr>
          <p:cNvPr id="6" name="Immagine 5" descr="Immagine che contiene testo, logo, mammifero, cartone animato&#10;&#10;Descrizione generata automaticamente">
            <a:extLst>
              <a:ext uri="{FF2B5EF4-FFF2-40B4-BE49-F238E27FC236}">
                <a16:creationId xmlns:a16="http://schemas.microsoft.com/office/drawing/2014/main" id="{D0ED5AF7-2A9E-6BB3-2E14-D56A7E300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62" y="287780"/>
            <a:ext cx="1309688" cy="974194"/>
          </a:xfrm>
          <a:prstGeom prst="rect">
            <a:avLst/>
          </a:prstGeom>
        </p:spPr>
      </p:pic>
      <p:pic>
        <p:nvPicPr>
          <p:cNvPr id="8" name="Immagine 7" descr="Immagine che contiene schizzo, clipart, Line art, testo&#10;&#10;Descrizione generata automaticamente">
            <a:extLst>
              <a:ext uri="{FF2B5EF4-FFF2-40B4-BE49-F238E27FC236}">
                <a16:creationId xmlns:a16="http://schemas.microsoft.com/office/drawing/2014/main" id="{F5563C11-6D14-361E-85D9-307ECBDE60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914" y="93501"/>
            <a:ext cx="1081627" cy="1168473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121F0A9-40B9-377B-2F2B-9ED4DAFEB165}"/>
              </a:ext>
            </a:extLst>
          </p:cNvPr>
          <p:cNvSpPr txBox="1"/>
          <p:nvPr/>
        </p:nvSpPr>
        <p:spPr>
          <a:xfrm>
            <a:off x="647555" y="7829246"/>
            <a:ext cx="6058046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it-IT" sz="2000" b="1" i="0" u="none" strike="noStrike" kern="1200" cap="none" spc="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Informazioni: Prof. Angelo Gazzano </a:t>
            </a:r>
          </a:p>
          <a:p>
            <a:pPr algn="ctr"/>
            <a:r>
              <a:rPr kumimoji="0" lang="it-IT" sz="2000" b="1" i="0" u="none" strike="noStrike" kern="1200" cap="none" spc="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e-mail </a:t>
            </a:r>
            <a:r>
              <a:rPr kumimoji="0" lang="it-IT" sz="2000" b="1" i="0" u="none" strike="noStrike" kern="1200" cap="none" spc="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  <a:hlinkClick r:id="rId5"/>
              </a:rPr>
              <a:t>angelo.gazzano@unipi.it</a:t>
            </a:r>
            <a:endParaRPr kumimoji="0" lang="it-IT" sz="2000" b="1" i="0" u="none" strike="noStrike" kern="1200" cap="none" spc="56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Demi"/>
              <a:ea typeface="+mj-ea"/>
              <a:cs typeface="+mj-cs"/>
            </a:endParaRPr>
          </a:p>
          <a:p>
            <a:pPr algn="ctr"/>
            <a:r>
              <a:rPr kumimoji="0" lang="it-IT" sz="2000" b="1" i="0" u="none" strike="noStrike" kern="1200" cap="none" spc="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  <a:hlinkClick r:id="rId6"/>
              </a:rPr>
              <a:t>https://www.unipi.it/index.php/master/dettaglio/5165?Itemid=954</a:t>
            </a:r>
            <a:endParaRPr lang="it-IT" sz="2000" b="1" spc="56" dirty="0">
              <a:solidFill>
                <a:srgbClr val="000000"/>
              </a:solidFill>
              <a:latin typeface="Franklin Gothic Demi"/>
              <a:ea typeface="+mj-ea"/>
              <a:cs typeface="+mj-cs"/>
            </a:endParaRPr>
          </a:p>
          <a:p>
            <a:pPr algn="ctr"/>
            <a:endParaRPr kumimoji="0" lang="it-IT" sz="2000" b="1" i="0" u="none" strike="noStrike" kern="1200" cap="none" spc="56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Demi"/>
              <a:ea typeface="+mj-ea"/>
              <a:cs typeface="+mj-cs"/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9129362_TF78853419_Win32" id="{5EC6A964-3954-4FD3-AC1D-9DD732235522}" vid="{9EAD0B1B-3D59-457C-A707-E6544797E50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EC1AB0-9704-404D-B6D3-819D938AC55B}">
  <ds:schemaRefs>
    <ds:schemaRef ds:uri="16c05727-aa75-4e4a-9b5f-8a80a1165891"/>
    <ds:schemaRef ds:uri="71af3243-3dd4-4a8d-8c0d-dd76da1f02a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4F21D10-BD83-491A-AAA6-945C2DB1EB01}">
  <ds:schemaRefs>
    <ds:schemaRef ds:uri="16c05727-aa75-4e4a-9b5f-8a80a1165891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{0A1F43C1-330C-47C3-ACF5-3993C6DB3F25}tf78853419_win32</Template>
  <TotalTime>2</TotalTime>
  <Words>128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Book</vt:lpstr>
      <vt:lpstr>Franklin Gothic Demi</vt:lpstr>
      <vt:lpstr>Wingdings</vt:lpstr>
      <vt:lpstr>Tema1</vt:lpstr>
      <vt:lpstr> Master Universitario ETOLOGIA CLINICA VETERINARIA Orario lezioni 7 marzo 2025 – 12 luglio 2026  Venerdì ore 14.00-19.00. Sabato: 9.00-13.00 e 14.00-19.00. Domenica: 9.00-13.00.  40 posti disponibili per Medici Veterinari  Quota di iscrizione: 4.000 € pagabili in 3 rate 6 borse di studio di 1000,00 €  Termine iscrizioni: 20 gennaio 2025  Le lezioni si svolgono presso il Dipartimento di Scienze Veterinarie di Pisa -  Viale delle Piagge 2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Universitario ETOLOGIA CLINICA VETERINARIA Orario lezioni 15 marzo 2024 - 6 luglio 2025  Venerdì ore 14.00-19.00. Sabato: 9.00-13.00 e 14.00-19.00. Domenica: 9.00-13.00.  40 posti disponibili per Medici Veterinari  Quota di iscrizione: 3.600 € pagabili in 3 rate 10 borse di studio di 720,00 €  Termine iscrizioni: 12 febbraio 2024  Le lezioni si svolgono presso il Dipartimento di Scienze Veterinarie di Pisa -  Viale delle Piagge 2</dc:title>
  <dc:creator>Angelo Gazzano</dc:creator>
  <cp:lastModifiedBy>Angelo Gazzano</cp:lastModifiedBy>
  <cp:revision>4</cp:revision>
  <dcterms:created xsi:type="dcterms:W3CDTF">2023-07-20T19:49:00Z</dcterms:created>
  <dcterms:modified xsi:type="dcterms:W3CDTF">2024-07-24T08:45:44Z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